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740" y="-32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23.10.2023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23.10.2023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23.10.2023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23.10.2023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23.10.2023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23.10.2023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23.10.2023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23.10.2023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23.10.2023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23.10.2023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23.10.2023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23.10.2023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48544" y="332656"/>
            <a:ext cx="4032448" cy="6192688"/>
          </a:xfrm>
          <a:ln>
            <a:noFill/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endParaRPr lang="ru-RU" sz="38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 algn="ctr">
              <a:buNone/>
            </a:pPr>
            <a:r>
              <a:rPr lang="ru-RU" sz="3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Календарь </a:t>
            </a: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мероприятий </a:t>
            </a:r>
          </a:p>
          <a:p>
            <a:pPr marL="45720" indent="0" algn="ctr">
              <a:buNone/>
            </a:pP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на 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октября в 15:00</a:t>
            </a:r>
            <a:endParaRPr lang="ru-RU" sz="17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по вопросам: </a:t>
            </a:r>
          </a:p>
          <a:p>
            <a:pPr marL="0" indent="0" algn="ctr">
              <a:buNone/>
            </a:pP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Контролирующие иностранные компании.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возможности получения налоговых уведомлений и требований об уплате задолженности через ЛК ЕПГУ.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реорганизации налоговых органов ЯНАО в связи с переходом на 2-уровневую систему управления.</a:t>
            </a:r>
          </a:p>
          <a:p>
            <a:pPr marL="365760" lvl="1" indent="0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спикеры МИФНС России №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</a:t>
            </a:r>
          </a:p>
          <a:p>
            <a:pPr marL="365760" lvl="1" indent="0" algn="ctr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 https://t.me/FNSYNAO</a:t>
            </a: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октября в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15:00</a:t>
            </a:r>
            <a:endParaRPr lang="ru-RU" sz="3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тему: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ЕНС: актуальные вопросы и ответы.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Получение налоговых уведомлений, требований об уплате на портале ЕПГУ.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налоговых уведомлений, направленных в 2023 году.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Интернет-сервисы ФНС России.</a:t>
            </a:r>
          </a:p>
          <a:p>
            <a:pPr marL="365760" lvl="1" indent="0">
              <a:buClr>
                <a:srgbClr val="F14124">
                  <a:lumMod val="75000"/>
                </a:srgbClr>
              </a:buClr>
              <a:buNone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спикеры МИФНС России №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 в здании инспекции </a:t>
            </a:r>
          </a:p>
          <a:p>
            <a:pPr marL="0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адресу: г. </a:t>
            </a:r>
            <a:r>
              <a:rPr lang="ru-RU" sz="2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Тарко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-Сале,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 лет Ямалу,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д. 7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26 </a:t>
            </a:r>
            <a:r>
              <a:rPr lang="ru-RU" sz="3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октября в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10:00</a:t>
            </a:r>
            <a:endParaRPr lang="ru-RU" sz="17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1" indent="0" algn="ctr">
              <a:buNone/>
            </a:pP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Пресс-конференция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тематике исполнения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налоговых уведомлений по имущественным налогам, направленных в 2023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году.</a:t>
            </a:r>
          </a:p>
          <a:p>
            <a:pPr marL="0" lvl="1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УФНС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России по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ЯНАО</a:t>
            </a: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vk.com/severpress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44" y="69768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1628</TotalTime>
  <Words>168</Words>
  <Application>Microsoft Office PowerPoint</Application>
  <PresentationFormat>Лист A4 (210x297 мм)</PresentationFormat>
  <Paragraphs>38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Мирзаева Светлана Александровна</cp:lastModifiedBy>
  <cp:revision>257</cp:revision>
  <cp:lastPrinted>2023-03-24T03:51:23Z</cp:lastPrinted>
  <dcterms:created xsi:type="dcterms:W3CDTF">2020-04-10T13:09:37Z</dcterms:created>
  <dcterms:modified xsi:type="dcterms:W3CDTF">2023-10-23T04:54:33Z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